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EF92-0C22-3D14-823C-A5523BA54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3F4AC-BDD3-2417-D348-7D748D2A1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8B0D4-D967-04AC-69F6-93B93235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01843-7A34-F08F-2BC4-3AEC3339A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6F1BC-B4C9-380B-E4C5-9C0FB985E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7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3747-CEE9-2FAF-2989-3191F9AF9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57B57-91A2-4811-01A9-CCC783161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EE5B2-2864-2877-1E73-94D454AB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E6AAD-3DA0-9C04-4CC0-9A8A306B6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9BB2D-C416-69A9-9642-33F8E57BB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3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177231-0946-D239-56C4-726385C85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4BD0E-637A-A7E7-22C8-DD3B342CA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64513-FF79-82EF-11CA-7456ED4F8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5728B-C087-6DA9-7F70-3E975762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6A0C1-AFAE-E2DA-388B-0B0185BF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1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680C-80B0-AEB5-A24E-AB09B716F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77C6A-F17E-6B68-6BC8-4AD5A3112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9F6B8-6770-3DC5-64CA-B57CA7E41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AAC53-AA66-CB79-C22D-BCDC2011A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F40B0-7928-9BC6-A9CE-EEF5BFCA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0E83-C36A-5E28-91B3-9A5A36774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D16FB-26D9-2927-29FA-BDDA8D48E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F552E-2211-1927-ADE5-43629967A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8BED8-751B-AF19-1932-9D69E9FE0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966EF-CF5F-9135-252B-98D3404D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8C45-1C89-9BED-F0F2-F3DAB8EC0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B1A3A-D010-0A95-4FD8-146DBB254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3FBCB-A583-412F-4D20-A4D19A6C1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1B250-6333-49E3-5424-65961E82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48BFD-B2C5-4E54-E5C2-440C840A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DEC39-C31E-1705-BAF8-331365A9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6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22B36-E539-4122-2701-BFEAA6D8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73F38-BC89-1B38-80B6-8A475A8DE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5A96D-5CA4-69C2-F3E7-CF9ABD462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4FA56-BE0C-D003-37DF-9E1D546D4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8B10E8-C942-8997-D657-E619B2F93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DD4413-0F85-C2FA-6676-F7724442A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7D899-3296-1345-6EF2-EDD0C388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CC2C6-4C53-C081-D514-5B701663E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4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00B5C-997A-97D8-02CF-B983147D8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F48487-9DEB-4E24-3F9D-B2C7942A7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53E86D-C96F-C0D9-0066-A5011C01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D2FC2-1A35-C12B-51D6-4CB9D717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13EA29-B005-4A3D-B46D-3C2966233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620E3F-708C-3F01-EF78-EED1C62DC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B72A72-C14C-993F-46CD-30791706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9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3852-8DE8-1123-64C6-5E2ABB309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FB0EE-58AA-6061-48CA-E13EB93D2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CD5FE-1630-5B41-50C5-606B163CD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5A637-F1E6-1E79-9CED-1247BF7CC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210ABC-DFC4-E242-691C-4F04BF92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AE95D-6A42-7DE7-A338-9C538171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2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F81BE-D310-FA4E-D960-FA8129B9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477E2D-EB84-4C2C-5B90-39570517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50176-EDBA-74DC-7B8B-F1AEED744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15FCA-CDE6-5994-48A6-01395206F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00BC0-103B-A2CB-7AB0-8EBAB0D4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2AB95-AABD-4357-D205-39CE7E374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2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E63BAE-BFF5-59A3-08EB-2F4772C9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EB6C3-E6AA-98D4-9DD2-B3540ED9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7A86C-9EC5-25EA-1D9B-70B95DB37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A925F-7623-AA4B-B1EC-3C1D4980483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EF6CB-9D10-937A-77A7-29E838D52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62791-9462-D98F-3BFD-3DF1FD5BA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6161C-0096-4D4E-AC82-B1226975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3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3BF4-E33B-101F-6036-3E411B7D02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C71F1-0A19-EEA1-3E64-12ED0B612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1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1685D-9274-AF30-F3BC-A3320261C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DA0402-4EB7-91CC-77F7-5430C7B5F97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65CC7-F039-3B49-6D2D-E2040DC7B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Submit a Form or Document Online</a:t>
            </a:r>
          </a:p>
          <a:p>
            <a:r>
              <a:rPr lang="en-US" dirty="0"/>
              <a:t>Securely submit documents in a PDF format to DFAS for processing.</a:t>
            </a:r>
          </a:p>
          <a:p>
            <a:r>
              <a:rPr lang="en-US" b="1"/>
              <a:t>General SBP Annuitant Documents</a:t>
            </a:r>
            <a:r>
              <a:rPr lang="en-US"/>
              <a:t> – Upload</a:t>
            </a:r>
            <a:br>
              <a:rPr lang="en-US"/>
            </a:br>
            <a:r>
              <a:rPr lang="en-US" i="1"/>
              <a:t>(Use this tool if the document does not fit one of the specific tools below)</a:t>
            </a:r>
            <a:br>
              <a:rPr lang="en-US"/>
            </a:br>
            <a:r>
              <a:rPr lang="en-US" b="1"/>
              <a:t>DD 2656-7</a:t>
            </a:r>
            <a:r>
              <a:rPr lang="en-US"/>
              <a:t> – </a:t>
            </a:r>
            <a:r>
              <a:rPr lang="en-US" b="1"/>
              <a:t>Claim SBP Annuity</a:t>
            </a:r>
            <a:r>
              <a:rPr lang="en-US"/>
              <a:t> – Upload* </a:t>
            </a:r>
            <a:br>
              <a:rPr lang="en-US"/>
            </a:br>
            <a:r>
              <a:rPr lang="en-US" b="1"/>
              <a:t>DD 2788</a:t>
            </a:r>
            <a:r>
              <a:rPr lang="en-US"/>
              <a:t> – </a:t>
            </a:r>
            <a:r>
              <a:rPr lang="en-US" b="1"/>
              <a:t>Child Ann School Cert</a:t>
            </a:r>
            <a:r>
              <a:rPr lang="en-US"/>
              <a:t> -Upload*</a:t>
            </a:r>
            <a:br>
              <a:rPr lang="en-US"/>
            </a:br>
            <a:r>
              <a:rPr lang="en-US" b="1"/>
              <a:t>DD 2828</a:t>
            </a:r>
            <a:r>
              <a:rPr lang="en-US"/>
              <a:t> – </a:t>
            </a:r>
            <a:r>
              <a:rPr lang="en-US" b="1"/>
              <a:t>Child Ann Phys Cert</a:t>
            </a:r>
            <a:r>
              <a:rPr lang="en-US"/>
              <a:t> – Upload*</a:t>
            </a:r>
            <a:br>
              <a:rPr lang="en-US"/>
            </a:br>
            <a:r>
              <a:rPr lang="en-US" b="1"/>
              <a:t>DFAS 9415 – Ann Rep Payee Cert</a:t>
            </a:r>
            <a:r>
              <a:rPr lang="en-US"/>
              <a:t> – Upload*</a:t>
            </a:r>
            <a:br>
              <a:rPr lang="en-US"/>
            </a:br>
            <a:r>
              <a:rPr lang="en-US" b="1"/>
              <a:t>Power of Attorney/3rd Party Doc </a:t>
            </a:r>
            <a:r>
              <a:rPr lang="en-US"/>
              <a:t>– Upload </a:t>
            </a:r>
            <a:br>
              <a:rPr lang="en-US"/>
            </a:br>
            <a:r>
              <a:rPr lang="en-US" b="1"/>
              <a:t>SBP Annuitant DOHA Appeal</a:t>
            </a:r>
            <a:r>
              <a:rPr lang="en-US"/>
              <a:t> – Upload </a:t>
            </a:r>
            <a:br>
              <a:rPr lang="en-US"/>
            </a:br>
            <a:r>
              <a:rPr lang="en-US" b="1"/>
              <a:t>SBP-Marital Status Update</a:t>
            </a:r>
            <a:r>
              <a:rPr lang="en-US"/>
              <a:t> – Upload* </a:t>
            </a:r>
            <a:br>
              <a:rPr lang="en-US"/>
            </a:br>
            <a:r>
              <a:rPr lang="en-US" b="1"/>
              <a:t>SF 1174 – Arrears of Pay (AOP)</a:t>
            </a:r>
            <a:r>
              <a:rPr lang="en-US"/>
              <a:t> – Upload*</a:t>
            </a:r>
            <a:br>
              <a:rPr lang="en-US"/>
            </a:br>
            <a:r>
              <a:rPr lang="en-US" b="1"/>
              <a:t>Tax Withholding Changes</a:t>
            </a:r>
            <a:r>
              <a:rPr lang="en-US"/>
              <a:t> – Upload*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5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Macintosh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2</cp:revision>
  <dcterms:created xsi:type="dcterms:W3CDTF">2025-09-28T03:43:32Z</dcterms:created>
  <dcterms:modified xsi:type="dcterms:W3CDTF">2025-10-01T15:18:58Z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a7a1fb-3f48-4fd9-bce0-6283cfafd648_Enabled">
    <vt:lpwstr>true</vt:lpwstr>
  </property>
  <property fmtid="{D5CDD505-2E9C-101B-9397-08002B2CF9AE}" pid="3" name="MSIP_Label_ffa7a1fb-3f48-4fd9-bce0-6283cfafd648_SetDate">
    <vt:lpwstr>2025-09-28T03:43:44Z</vt:lpwstr>
  </property>
  <property fmtid="{D5CDD505-2E9C-101B-9397-08002B2CF9AE}" pid="4" name="MSIP_Label_ffa7a1fb-3f48-4fd9-bce0-6283cfafd648_Method">
    <vt:lpwstr>Standard</vt:lpwstr>
  </property>
  <property fmtid="{D5CDD505-2E9C-101B-9397-08002B2CF9AE}" pid="5" name="MSIP_Label_ffa7a1fb-3f48-4fd9-bce0-6283cfafd648_Name">
    <vt:lpwstr>defa4170-0d19-0005-0004-bc88714345d2</vt:lpwstr>
  </property>
  <property fmtid="{D5CDD505-2E9C-101B-9397-08002B2CF9AE}" pid="6" name="MSIP_Label_ffa7a1fb-3f48-4fd9-bce0-6283cfafd648_SiteId">
    <vt:lpwstr>fab6beb5-3604-42df-bddc-f4e9ddd654d5</vt:lpwstr>
  </property>
  <property fmtid="{D5CDD505-2E9C-101B-9397-08002B2CF9AE}" pid="7" name="MSIP_Label_ffa7a1fb-3f48-4fd9-bce0-6283cfafd648_ActionId">
    <vt:lpwstr>eddf59e8-5bf2-46fb-84f4-bb42f71cc1d1</vt:lpwstr>
  </property>
  <property fmtid="{D5CDD505-2E9C-101B-9397-08002B2CF9AE}" pid="8" name="MSIP_Label_ffa7a1fb-3f48-4fd9-bce0-6283cfafd648_ContentBits">
    <vt:lpwstr>0</vt:lpwstr>
  </property>
  <property fmtid="{D5CDD505-2E9C-101B-9397-08002B2CF9AE}" pid="9" name="MSIP_Label_ffa7a1fb-3f48-4fd9-bce0-6283cfafd648_Tag">
    <vt:lpwstr>50, 3, 0, 1</vt:lpwstr>
  </property>
</Properties>
</file>